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4" r:id="rId17"/>
    <p:sldId id="275" r:id="rId18"/>
    <p:sldId id="276" r:id="rId19"/>
    <p:sldId id="269" r:id="rId20"/>
    <p:sldId id="270" r:id="rId21"/>
    <p:sldId id="271" r:id="rId22"/>
    <p:sldId id="273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towardsdatascienc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5107" y="4834270"/>
            <a:ext cx="6478771" cy="16586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MADE BY : </a:t>
            </a:r>
            <a:endParaRPr lang="en-IN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PRAJJWAL SINGH(185081)</a:t>
            </a:r>
            <a:endParaRPr lang="en-IN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ALOK KUMAR(185075)</a:t>
            </a:r>
            <a:endParaRPr lang="en-IN" sz="2000" dirty="0">
              <a:solidFill>
                <a:schemeClr val="accent5">
                  <a:lumMod val="75000"/>
                </a:schemeClr>
              </a:solidFill>
            </a:endParaRPr>
          </a:p>
          <a:p>
            <a:pPr algn="r"/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AZHAN ALI(185096)</a:t>
            </a:r>
            <a:endParaRPr lang="en-IN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81" y="507926"/>
            <a:ext cx="2162175" cy="1568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92502" y="694660"/>
            <a:ext cx="4203405" cy="1077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accent5">
                    <a:lumMod val="75000"/>
                  </a:schemeClr>
                </a:solidFill>
              </a:rPr>
              <a:t>TERM PROJECT</a:t>
            </a:r>
            <a:endParaRPr lang="en-IN" sz="4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1"/>
            <a:ext cx="9026768" cy="50775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8954" y="1"/>
            <a:ext cx="8897815" cy="832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REPRESENTAION OF DATA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999" cy="51403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563" y="0"/>
            <a:ext cx="664287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1986" y="236764"/>
            <a:ext cx="7209064" cy="11674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solidFill>
                  <a:schemeClr val="accent5">
                    <a:lumMod val="75000"/>
                  </a:schemeClr>
                </a:solidFill>
              </a:rPr>
              <a:t>BIBLIOGRAPHY</a:t>
            </a:r>
            <a:endParaRPr lang="en-IN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5171" y="1600200"/>
            <a:ext cx="8409215" cy="3184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In this project we have taken help from Kaggle(mainly dataset) ,YouTube,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Some various sites for understanding algorithm like naïve Bayes text classification from sites like 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  <a:hlinkClick r:id="rId1"/>
              </a:rPr>
              <a:t>https://towardsdatascience.com/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, Kaggle.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WPS Presentation</Application>
  <PresentationFormat>On-screen Show (16:9)</PresentationFormat>
  <Paragraphs>14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Azhan</cp:lastModifiedBy>
  <cp:revision>10</cp:revision>
  <dcterms:created xsi:type="dcterms:W3CDTF">2020-07-24T19:56:00Z</dcterms:created>
  <dcterms:modified xsi:type="dcterms:W3CDTF">2020-07-31T07:34:22Z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